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3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Gating Code Commits</a:t>
            </a:r>
            <a:endParaRPr b="0" i="0" sz="5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176300"/>
            <a:ext cx="85206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Approaches Taken by Two Large Scale Open Source Projects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69450" y="3340525"/>
            <a:ext cx="6605100" cy="5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Clark Boylan			Jack Morgan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-12"/>
            <a:ext cx="1676400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2150" y="3877825"/>
            <a:ext cx="1873560" cy="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90600" y="3877825"/>
            <a:ext cx="1539326" cy="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Tests may be run for changes before they are fully vetted.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Run in isolation to guard against attack.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Perceptions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Gating is a powerful tool and not a roadblock.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Improve throughput through regulation.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OpenStack &amp; OPNFV Approaches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Nodepool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1238" y="1041322"/>
            <a:ext cx="4841525" cy="36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Test Labs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Enable interested parties to supply the necessary test resources.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Support testing of specific hardware or specific architectural designs.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Scales well as experts can remain tied to their tooling.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Zuul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Continuous Integration System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Cross Project Integration Engine for Gating many Code Bases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Maintains correctness through parallelized testing and speculative future states.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Zuul in Action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8"/>
          <p:cNvSpPr/>
          <p:nvPr/>
        </p:nvSpPr>
        <p:spPr>
          <a:xfrm>
            <a:off x="3750275" y="1388900"/>
            <a:ext cx="567000" cy="567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8"/>
          <p:cNvSpPr/>
          <p:nvPr/>
        </p:nvSpPr>
        <p:spPr>
          <a:xfrm>
            <a:off x="3750275" y="2288250"/>
            <a:ext cx="567000" cy="567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8"/>
          <p:cNvSpPr/>
          <p:nvPr/>
        </p:nvSpPr>
        <p:spPr>
          <a:xfrm>
            <a:off x="3750275" y="3187600"/>
            <a:ext cx="567000" cy="567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/>
          <p:nvPr/>
        </p:nvSpPr>
        <p:spPr>
          <a:xfrm rot="10800000">
            <a:off x="3946025" y="2037175"/>
            <a:ext cx="175500" cy="169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8"/>
          <p:cNvSpPr/>
          <p:nvPr/>
        </p:nvSpPr>
        <p:spPr>
          <a:xfrm rot="10800000">
            <a:off x="3946025" y="2936525"/>
            <a:ext cx="175500" cy="169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8"/>
          <p:cNvSpPr/>
          <p:nvPr/>
        </p:nvSpPr>
        <p:spPr>
          <a:xfrm>
            <a:off x="3750275" y="2288250"/>
            <a:ext cx="567000" cy="567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/>
        </p:nvSpPr>
        <p:spPr>
          <a:xfrm>
            <a:off x="4826725" y="2288250"/>
            <a:ext cx="567000" cy="567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8"/>
          <p:cNvSpPr/>
          <p:nvPr/>
        </p:nvSpPr>
        <p:spPr>
          <a:xfrm rot="8095853">
            <a:off x="4585795" y="2037190"/>
            <a:ext cx="175858" cy="169706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8"/>
          <p:cNvSpPr/>
          <p:nvPr/>
        </p:nvSpPr>
        <p:spPr>
          <a:xfrm>
            <a:off x="3750275" y="2288250"/>
            <a:ext cx="567000" cy="567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Bug Tracking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3300" y="1152475"/>
            <a:ext cx="7737409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Tiers of Testing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Weed out problems as early as possible.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Enable expensive, comprehensive testing on changes that pass early checks.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Working Together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OpenStack, OPNFV, Linux Foundation, CNCF, Ansible, OpenDaylight and others.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Meet regularly to discuss common solutions to common problems.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Build interfaces between testing system to track testing of software as that software moves across organizations.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us: https://openci.io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-12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Your Own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GitHub and TravisCI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Get bootstrapped quickly.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Many are familiar with the tools.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Free (as in Beer).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Constrained test environments and potential for build backlogs.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https://docs.travis-ci.com/user/getting-started/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https://help.github.com/articles/about-protected-branches/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https://help.github.com/articles/about-required-status-checks/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Reuse Existing Jenkins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probably already have a Jenkins.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Replace TravisCI in the previous example with Jenkins GitHub Plugin.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Local control of test environments.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https://www.cloudbees.com/blog/better-integration-between-jenkins-and-github-github-jenkins-plugin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Zuul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Understands Gating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Scales Horizontally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Familiar configuration language: Ansible.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 the future across many repositories.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https://zuul-ci.org/docs/zuul/admin/zuul-from-scratch.html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Gating Code Commits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Allow code changes to merge only after they pass necessary criteria, typically automated testing.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“The not Rocket Science Rule of Software Engineering: automatically maintain a repository of code that always passes all the tests.” - Graydon Hoare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-12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Catch issues as early as possible. Before they merge.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Aid code reviews.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 a culture of testing.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Enable continuous delivery/deployment.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Merge a lot of code.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OpenStack Zuul merged ~1700 commits last week.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-12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Challenges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Ability to merge changes directly related to availability of resources to run automated tests.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Human cost of maintaining these resources and making them available.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Execution Time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Time it takes to run test suite is lower bound for time to merge a change.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Result accuracy requires serialization of changes.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Reliability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Tests that do not pass reliably will prevent code from merging.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Often impacts unrelated code changes.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Tests that fail only 1% of the time can quickly add up.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0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Detour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4572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Bugs still exist.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Melanie Witt did excellent regression analysis for Nova Rocky Release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 regressions identified and fixed prior to release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regressions should’ve been caught by gate tests (tests were buggy).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regressions are difficult/impossible to test given current resources.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Remainder lacked coverage and should be tested in the future.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-12"/>
            <a:ext cx="16764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